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0.jpg" ContentType="image/png"/>
  <Override PartName="/ppt/media/image11.jpg" ContentType="image/png"/>
  <Override PartName="/ppt/media/image12.jpg" ContentType="image/png"/>
  <Override PartName="/ppt/media/image13.jpg" ContentType="image/png"/>
  <Override PartName="/ppt/media/image15.jpg" ContentType="image/png"/>
  <Override PartName="/ppt/media/image16.JPG" ContentType="image/png"/>
  <Override PartName="/ppt/media/image19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84" r:id="rId6"/>
    <p:sldId id="257" r:id="rId7"/>
    <p:sldId id="259" r:id="rId8"/>
    <p:sldId id="289" r:id="rId9"/>
    <p:sldId id="285" r:id="rId10"/>
    <p:sldId id="260" r:id="rId11"/>
    <p:sldId id="290" r:id="rId12"/>
    <p:sldId id="292" r:id="rId13"/>
    <p:sldId id="293" r:id="rId14"/>
    <p:sldId id="294" r:id="rId15"/>
    <p:sldId id="295" r:id="rId16"/>
    <p:sldId id="283" r:id="rId17"/>
    <p:sldId id="288" r:id="rId18"/>
    <p:sldId id="281" r:id="rId19"/>
    <p:sldId id="282" r:id="rId20"/>
    <p:sldId id="279" r:id="rId21"/>
    <p:sldId id="276" r:id="rId22"/>
    <p:sldId id="277" r:id="rId23"/>
    <p:sldId id="274" r:id="rId24"/>
    <p:sldId id="275" r:id="rId25"/>
    <p:sldId id="272" r:id="rId26"/>
    <p:sldId id="273" r:id="rId27"/>
    <p:sldId id="266" r:id="rId28"/>
    <p:sldId id="271" r:id="rId29"/>
    <p:sldId id="270" r:id="rId30"/>
    <p:sldId id="268" r:id="rId31"/>
    <p:sldId id="280" r:id="rId32"/>
    <p:sldId id="264" r:id="rId33"/>
    <p:sldId id="265" r:id="rId34"/>
    <p:sldId id="287" r:id="rId35"/>
    <p:sldId id="263" r:id="rId36"/>
    <p:sldId id="286" r:id="rId37"/>
  </p:sldIdLst>
  <p:sldSz cx="9144000" cy="6858000" type="screen4x3"/>
  <p:notesSz cx="6858000" cy="9144000"/>
  <p:embeddedFontLs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Condensed Light" panose="020B060402020202020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38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6/07/2020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dirty="0"/>
              <a:t>Major component layout (2 hours)</a:t>
            </a:r>
          </a:p>
          <a:p>
            <a:pPr lvl="1"/>
            <a:r>
              <a:rPr lang="en-US" dirty="0"/>
              <a:t>BLE antenna and impedance matching circuit (3 hours)</a:t>
            </a:r>
          </a:p>
          <a:p>
            <a:pPr lvl="1"/>
            <a:r>
              <a:rPr lang="en-US" dirty="0"/>
              <a:t>Wireless charging (2 hours)</a:t>
            </a:r>
          </a:p>
          <a:p>
            <a:pPr lvl="1"/>
            <a:r>
              <a:rPr lang="en-US" dirty="0"/>
              <a:t>Lithium battery charging (1 hours)</a:t>
            </a:r>
          </a:p>
          <a:p>
            <a:pPr lvl="1"/>
            <a:r>
              <a:rPr lang="en-US" dirty="0"/>
              <a:t>Overall board construction(1 hour)</a:t>
            </a:r>
          </a:p>
          <a:p>
            <a:pPr lvl="1"/>
            <a:r>
              <a:rPr lang="en-US" dirty="0"/>
              <a:t>USB charging (2 hours)</a:t>
            </a:r>
          </a:p>
          <a:p>
            <a:pPr lvl="1"/>
            <a:r>
              <a:rPr lang="en-US" dirty="0"/>
              <a:t>Biosensors: temperature, IMU, ECG (3 hours)</a:t>
            </a:r>
          </a:p>
          <a:p>
            <a:pPr lvl="1"/>
            <a:r>
              <a:rPr lang="en-US" dirty="0"/>
              <a:t>Test points, connectors, jumpers (1 hours)</a:t>
            </a:r>
          </a:p>
          <a:p>
            <a:pPr lvl="1"/>
            <a:r>
              <a:rPr lang="en-US" dirty="0"/>
              <a:t>Gerber file generation (2 hours)</a:t>
            </a:r>
          </a:p>
          <a:p>
            <a:pPr lvl="1"/>
            <a:r>
              <a:rPr lang="en-US" dirty="0"/>
              <a:t>BOM generation (2 hours)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1849"/>
              </p:ext>
            </p:extLst>
          </p:nvPr>
        </p:nvGraphicFramePr>
        <p:xfrm>
          <a:off x="285750" y="1174774"/>
          <a:ext cx="846763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277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97150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30315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72356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6/8/2020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F126A-B8F5-44EE-BDE4-FD2903B4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2" y="1043397"/>
            <a:ext cx="7278126" cy="56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Requirements</a:t>
            </a:r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Block diagram</a:t>
            </a:r>
          </a:p>
          <a:p>
            <a:pPr lvl="1"/>
            <a:r>
              <a:rPr lang="en-US" dirty="0"/>
              <a:t>Electronics development</a:t>
            </a:r>
          </a:p>
          <a:p>
            <a:pPr lvl="1"/>
            <a:r>
              <a:rPr lang="en-US" dirty="0"/>
              <a:t>Firmware development</a:t>
            </a:r>
          </a:p>
          <a:p>
            <a:pPr lvl="1"/>
            <a:r>
              <a:rPr lang="en-US" dirty="0"/>
              <a:t>Hardware testing</a:t>
            </a:r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Gantt Chart</a:t>
            </a:r>
          </a:p>
          <a:p>
            <a:pPr lvl="1"/>
            <a:r>
              <a:rPr lang="en-US" dirty="0"/>
              <a:t>Flowchart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the schematic</a:t>
            </a:r>
          </a:p>
          <a:p>
            <a:pPr lvl="1"/>
            <a:r>
              <a:rPr lang="en-US" dirty="0"/>
              <a:t>Wireless and USB charging and battery monitoring</a:t>
            </a:r>
          </a:p>
          <a:p>
            <a:pPr lvl="1"/>
            <a:r>
              <a:rPr lang="en-US" dirty="0"/>
              <a:t>Digital communication to peripheral sensors</a:t>
            </a:r>
          </a:p>
          <a:p>
            <a:pPr lvl="1"/>
            <a:r>
              <a:rPr lang="en-US" dirty="0"/>
              <a:t>Connectors (USB, J-Link, test points, jumpers, ECG,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Bluetooth transmission</a:t>
            </a:r>
          </a:p>
          <a:p>
            <a:pPr lvl="1"/>
            <a:r>
              <a:rPr lang="en-US" dirty="0"/>
              <a:t>MCU clocks and supporting MCU circuitry</a:t>
            </a:r>
          </a:p>
          <a:p>
            <a:pPr lvl="1"/>
            <a:r>
              <a:rPr lang="en-US" dirty="0"/>
              <a:t>USB communication</a:t>
            </a:r>
          </a:p>
          <a:p>
            <a:r>
              <a:rPr lang="en-US" dirty="0"/>
              <a:t>Summit to YSK and Dr. Yeo for review: 6/14/20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(6/7/20 – 6/14/20)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dirty="0"/>
              <a:t>nRF52 with supporting circuitry (2 hours)</a:t>
            </a:r>
          </a:p>
          <a:p>
            <a:pPr lvl="1"/>
            <a:r>
              <a:rPr lang="en-US" dirty="0"/>
              <a:t>BLE antenna and impedance matching circuit (2 hours)</a:t>
            </a:r>
          </a:p>
          <a:p>
            <a:pPr lvl="1"/>
            <a:r>
              <a:rPr lang="en-US" dirty="0"/>
              <a:t>Wireless charging (5 hours)</a:t>
            </a:r>
          </a:p>
          <a:p>
            <a:pPr lvl="1"/>
            <a:r>
              <a:rPr lang="en-US" dirty="0"/>
              <a:t>Lithium battery charging (2 hours)</a:t>
            </a:r>
          </a:p>
          <a:p>
            <a:pPr lvl="1"/>
            <a:r>
              <a:rPr lang="en-US" dirty="0"/>
              <a:t>UI interaction (1 hour)</a:t>
            </a:r>
          </a:p>
          <a:p>
            <a:pPr lvl="1"/>
            <a:r>
              <a:rPr lang="en-US" dirty="0"/>
              <a:t>USB charging (2 hours)</a:t>
            </a:r>
          </a:p>
          <a:p>
            <a:pPr lvl="1"/>
            <a:r>
              <a:rPr lang="en-US" dirty="0"/>
              <a:t>Biosensors: temperature, IMU, ECG (4 hours)</a:t>
            </a:r>
          </a:p>
          <a:p>
            <a:pPr lvl="1"/>
            <a:r>
              <a:rPr lang="en-US" dirty="0"/>
              <a:t>Test points, connectors, jumpers (2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1234</TotalTime>
  <Words>1801</Words>
  <Application>Microsoft Office PowerPoint</Application>
  <PresentationFormat>On-screen Show (4:3)</PresentationFormat>
  <Paragraphs>350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Roboto Condensed Light</vt:lpstr>
      <vt:lpstr>Roboto</vt:lpstr>
      <vt:lpstr>Custom Design</vt:lpstr>
      <vt:lpstr>1_Custom Design</vt:lpstr>
      <vt:lpstr>2_Custom Design</vt:lpstr>
      <vt:lpstr>Bio-Sensor Wearable Development Board</vt:lpstr>
      <vt:lpstr>Outline</vt:lpstr>
      <vt:lpstr>PROJECT MANAGEMENT</vt:lpstr>
      <vt:lpstr>Introduction</vt:lpstr>
      <vt:lpstr>Project management</vt:lpstr>
      <vt:lpstr>Project requirements</vt:lpstr>
      <vt:lpstr>PROJECT PROPOSAL</vt:lpstr>
      <vt:lpstr>Block diagram</vt:lpstr>
      <vt:lpstr>Electronics development: schematic</vt:lpstr>
      <vt:lpstr>Electronics development: PCB design</vt:lpstr>
      <vt:lpstr>Firmware development</vt:lpstr>
      <vt:lpstr>Hardware testing</vt:lpstr>
      <vt:lpstr>SCHEDULE</vt:lpstr>
      <vt:lpstr>Schedule overview</vt:lpstr>
      <vt:lpstr>Schedule Gantt chart</vt:lpstr>
      <vt:lpstr>Schedule flowchart: hardware</vt:lpstr>
      <vt:lpstr>Schedule flowchart: firmware</vt:lpstr>
      <vt:lpstr>PROGRESS TO DATE</vt:lpstr>
      <vt:lpstr>Progress to date: 6/8/2020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PATH FORWARD</vt:lpstr>
      <vt:lpstr>Path forward (6/7/20 – 6/14/20)</vt:lpstr>
      <vt:lpstr>Possible functionality</vt:lpstr>
      <vt:lpstr>PROJECT PROPOSAL: POWER CONSUMPTION TESTING</vt:lpstr>
      <vt:lpstr>Power consumption testing [TBD]</vt:lpstr>
      <vt:lpstr>Power consumption testing [TBD]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96</cp:revision>
  <dcterms:created xsi:type="dcterms:W3CDTF">2016-03-09T16:46:53Z</dcterms:created>
  <dcterms:modified xsi:type="dcterms:W3CDTF">2020-06-08T18:09:53Z</dcterms:modified>
</cp:coreProperties>
</file>